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70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3DF70-2EF5-42ED-91A6-483DB139932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501B-0885-4707-AEFF-E883D3654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3DF70-2EF5-42ED-91A6-483DB139932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501B-0885-4707-AEFF-E883D3654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3DF70-2EF5-42ED-91A6-483DB139932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501B-0885-4707-AEFF-E883D3654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3DF70-2EF5-42ED-91A6-483DB139932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501B-0885-4707-AEFF-E883D3654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3DF70-2EF5-42ED-91A6-483DB139932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501B-0885-4707-AEFF-E883D3654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3DF70-2EF5-42ED-91A6-483DB139932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501B-0885-4707-AEFF-E883D3654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3DF70-2EF5-42ED-91A6-483DB139932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501B-0885-4707-AEFF-E883D3654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3DF70-2EF5-42ED-91A6-483DB139932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501B-0885-4707-AEFF-E883D3654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3DF70-2EF5-42ED-91A6-483DB139932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501B-0885-4707-AEFF-E883D3654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3DF70-2EF5-42ED-91A6-483DB139932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501B-0885-4707-AEFF-E883D3654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3DF70-2EF5-42ED-91A6-483DB139932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501B-0885-4707-AEFF-E883D3654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3DF70-2EF5-42ED-91A6-483DB139932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B501B-0885-4707-AEFF-E883D3654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Administrator\Desktop\New folder\hoc-thiet-ke-thoi-trang-khoa-hoc-ve-tay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8305800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Administrator\Desktop\New folder\Vay-tu-hoa-chua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"/>
            <a:ext cx="82296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Administrator\Desktop\New folder\1_2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0"/>
            <a:ext cx="8382000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dministrator\Desktop\New folder\tro-thanh-nha-thiet-ke-thoi-tran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8229600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dministrator\Desktop\New folder\201306024930_art_clothes_drawing_fashion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"/>
            <a:ext cx="4762500" cy="4676775"/>
          </a:xfrm>
          <a:prstGeom prst="rect">
            <a:avLst/>
          </a:prstGeom>
          <a:noFill/>
        </p:spPr>
      </p:pic>
      <p:pic>
        <p:nvPicPr>
          <p:cNvPr id="1027" name="Picture 3" descr="C:\Users\Administrator\Desktop\New folder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990600"/>
            <a:ext cx="4343400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\Desktop\New folder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533400"/>
            <a:ext cx="6934200" cy="6095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istrator\Desktop\New folder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838200"/>
            <a:ext cx="716280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Administrator\Desktop\New folder\images (5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8153400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Administrator\Desktop\New folder\images (6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609600"/>
            <a:ext cx="60960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istrator\Desktop\New folder\images (8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304800"/>
            <a:ext cx="7924800" cy="6073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dministrator\Desktop\New folder\images (7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381000"/>
            <a:ext cx="81534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\Desktop\New folder\ad1-107823-1368086093_500x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7192" y="609600"/>
            <a:ext cx="3870008" cy="5791200"/>
          </a:xfrm>
          <a:prstGeom prst="rect">
            <a:avLst/>
          </a:prstGeom>
          <a:noFill/>
        </p:spPr>
      </p:pic>
      <p:pic>
        <p:nvPicPr>
          <p:cNvPr id="2051" name="Picture 3" descr="C:\Users\Administrator\Desktop\New folder\tải xuố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81000"/>
            <a:ext cx="3810000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0</Words>
  <Application>Microsoft Office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HAIRUOU</dc:creator>
  <cp:lastModifiedBy>admin</cp:lastModifiedBy>
  <cp:revision>13</cp:revision>
  <dcterms:created xsi:type="dcterms:W3CDTF">2015-11-29T23:07:13Z</dcterms:created>
  <dcterms:modified xsi:type="dcterms:W3CDTF">2016-11-09T04:48:31Z</dcterms:modified>
</cp:coreProperties>
</file>